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899 − 610 = </a:t>
            </a:r>
            <a:r>
              <a:rPr lang="en-US" dirty="0">
                <a:solidFill>
                  <a:srgbClr val="43A047"/>
                </a:solidFill>
                <a:effectLst/>
              </a:rPr>
              <a:t>289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502</a:t>
            </a:r>
            <a:r>
              <a:rPr lang="en-US" dirty="0">
                <a:effectLst/>
              </a:rPr>
              <a:t> + 401 = 903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5 to 30: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5, 10, 15, 20, 25, 30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AA585E42-4EAB-3871-0106-97D6389FB1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830 −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710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9EB9010-5C72-E4A6-60CA-4CEFF4307D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654 + 144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9C7831F-5F00-8847-F22B-E45D275825C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4998CFC0-B1E3-17AB-F993-B8FF403831C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600: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830 − </a:t>
            </a:r>
            <a:r>
              <a:rPr lang="en-US" dirty="0">
                <a:solidFill>
                  <a:srgbClr val="43A047"/>
                </a:solidFill>
                <a:effectLst/>
              </a:rPr>
              <a:t>120</a:t>
            </a:r>
            <a:r>
              <a:rPr lang="en-US" dirty="0">
                <a:effectLst/>
              </a:rPr>
              <a:t> = 710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654 + 144 = </a:t>
            </a:r>
            <a:r>
              <a:rPr lang="en-US" dirty="0">
                <a:solidFill>
                  <a:srgbClr val="43A047"/>
                </a:solidFill>
                <a:effectLst/>
              </a:rPr>
              <a:t>798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600: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100, 200, 300, 400, 500, 600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3-digit numbers (without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3-digit numbers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5, 10,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45FC92F-6C98-6691-5A3F-0E43FFB0786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884 −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832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B34703D-8720-15E9-E854-E43EE68EE1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412 + 353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9B3A4D3-2370-4FB9-B6DC-F2E13E465D8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574E799-C9EB-4AEE-A3DD-5C35D78ADA2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8" y="4180923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884 − </a:t>
            </a:r>
            <a:r>
              <a:rPr lang="en-US" dirty="0">
                <a:solidFill>
                  <a:srgbClr val="43A047"/>
                </a:solidFill>
                <a:effectLst/>
              </a:rPr>
              <a:t>52</a:t>
            </a:r>
            <a:r>
              <a:rPr lang="en-US" dirty="0">
                <a:effectLst/>
              </a:rPr>
              <a:t> = 832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412 + 353 = </a:t>
            </a:r>
            <a:r>
              <a:rPr lang="en-US" dirty="0">
                <a:solidFill>
                  <a:srgbClr val="43A047"/>
                </a:solidFill>
                <a:effectLst/>
              </a:rPr>
              <a:t>765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+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C5846FC-BE76-C6E3-D7A3-D7754F9E21F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705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8B31DF-F99F-4208-BC55-F53F4BA74B0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643 + 242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AC2A13E-F1E8-CAA4-9272-64E48115483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72FA434-414B-B9AF-388E-B3C3B2361AE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20 to 45: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905 −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r>
              <a:rPr lang="en-US" dirty="0">
                <a:effectLst/>
              </a:rPr>
              <a:t> = 705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643 + 242 = </a:t>
            </a:r>
            <a:r>
              <a:rPr lang="en-US" dirty="0">
                <a:solidFill>
                  <a:srgbClr val="43A047"/>
                </a:solidFill>
                <a:effectLst/>
              </a:rPr>
              <a:t>885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+ 20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20 to 45: </a:t>
            </a:r>
            <a:r>
              <a:rPr lang="en-US" dirty="0">
                <a:solidFill>
                  <a:srgbClr val="43A047"/>
                </a:solidFill>
                <a:effectLst/>
              </a:rPr>
              <a:t>20, 25, 30, 35, 40, 45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A30A30A-F2DC-CAE0-0DA2-35C2B062A8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704 − 100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EB58098-1DAA-8A55-5FE5-1A46A9F47D8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+ 321 = 645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8F9A2BD-B2D0-0151-6756-7B31DCF5DC9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E822519-5B63-F41E-6840-1F08230CDC9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200 to 700: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704 − 100 = </a:t>
            </a:r>
            <a:r>
              <a:rPr lang="en-US" dirty="0">
                <a:solidFill>
                  <a:srgbClr val="43A047"/>
                </a:solidFill>
                <a:effectLst/>
              </a:rPr>
              <a:t>604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324</a:t>
            </a:r>
            <a:r>
              <a:rPr lang="en-US" dirty="0">
                <a:effectLst/>
              </a:rPr>
              <a:t> + 321 = 645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+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200 to 700: </a:t>
            </a:r>
            <a:r>
              <a:rPr lang="en-US" dirty="0">
                <a:solidFill>
                  <a:srgbClr val="43A047"/>
                </a:solidFill>
                <a:effectLst/>
              </a:rPr>
              <a:t>200, 300, 400, 500, 600, 700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26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19B29A3-F6EE-AD77-8B88-4C6A6E237B9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899 − 610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2BE0D46-C1B8-F706-DC92-406EC5A18EB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+ 401 = 903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2AE6CED-121E-8B4B-C295-595E91A8ABC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04FA7C1-863E-B361-14DF-33DDF0043FD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5 to 30: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419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2024-12-19T09:25:00Z</dcterms:modified>
</cp:coreProperties>
</file>